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D4C5E-9338-4107-AEC6-8DEE64FF13C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F0F7B-12CC-4953-89B4-3B3A95BE2F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Slides 1-10 (2pts each)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#9</a:t>
            </a:r>
            <a:br>
              <a:rPr lang="en-US" dirty="0" smtClean="0"/>
            </a:br>
            <a:r>
              <a:rPr lang="en-US" dirty="0" smtClean="0"/>
              <a:t>Identify the organelle and its function.</a:t>
            </a:r>
            <a:endParaRPr lang="en-US" dirty="0"/>
          </a:p>
        </p:txBody>
      </p:sp>
      <p:pic>
        <p:nvPicPr>
          <p:cNvPr id="4" name="Content Placeholder 3" descr="ribosom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828800"/>
            <a:ext cx="4419600" cy="3852153"/>
          </a:xfrm>
        </p:spPr>
      </p:pic>
      <p:cxnSp>
        <p:nvCxnSpPr>
          <p:cNvPr id="6" name="Straight Arrow Connector 5"/>
          <p:cNvCxnSpPr/>
          <p:nvPr/>
        </p:nvCxnSpPr>
        <p:spPr>
          <a:xfrm flipV="1">
            <a:off x="1447800" y="4419600"/>
            <a:ext cx="1524000" cy="3048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algn="ctr">
              <a:buNone/>
            </a:pPr>
            <a:r>
              <a:rPr lang="en-US" sz="6000" dirty="0" smtClean="0"/>
              <a:t>What are the characteristics of life?</a:t>
            </a:r>
            <a:endParaRPr lang="en-US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 #1</a:t>
            </a:r>
            <a:br>
              <a:rPr lang="en-US" dirty="0" smtClean="0"/>
            </a:br>
            <a:r>
              <a:rPr lang="en-US" dirty="0" smtClean="0"/>
              <a:t>Identify this part of a microscope</a:t>
            </a:r>
            <a:endParaRPr lang="en-US" dirty="0"/>
          </a:p>
        </p:txBody>
      </p:sp>
      <p:pic>
        <p:nvPicPr>
          <p:cNvPr id="4" name="Content Placeholder 3" descr="ojective le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905000"/>
            <a:ext cx="5867400" cy="39624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#2</a:t>
            </a:r>
            <a:br>
              <a:rPr lang="en-US" dirty="0" smtClean="0"/>
            </a:br>
            <a:r>
              <a:rPr lang="en-US" dirty="0" smtClean="0"/>
              <a:t>Name this organelle and it’s function.</a:t>
            </a:r>
            <a:endParaRPr lang="en-US" dirty="0"/>
          </a:p>
        </p:txBody>
      </p:sp>
      <p:pic>
        <p:nvPicPr>
          <p:cNvPr id="4" name="Content Placeholder 3" descr="golgi bod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1" y="2317288"/>
            <a:ext cx="5257800" cy="347391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#3</a:t>
            </a:r>
            <a:br>
              <a:rPr lang="en-US" dirty="0" smtClean="0"/>
            </a:br>
            <a:r>
              <a:rPr lang="en-US" dirty="0" smtClean="0"/>
              <a:t>What kind of cell is this?</a:t>
            </a:r>
            <a:endParaRPr lang="en-US" dirty="0"/>
          </a:p>
        </p:txBody>
      </p:sp>
      <p:pic>
        <p:nvPicPr>
          <p:cNvPr id="4" name="Content Placeholder 3" descr="animal ce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2286000"/>
            <a:ext cx="4400550" cy="376980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#4</a:t>
            </a:r>
            <a:br>
              <a:rPr lang="en-US" dirty="0" smtClean="0"/>
            </a:br>
            <a:r>
              <a:rPr lang="en-US" dirty="0" smtClean="0"/>
              <a:t>What kind of cell is this?</a:t>
            </a:r>
            <a:endParaRPr lang="en-US" dirty="0"/>
          </a:p>
        </p:txBody>
      </p:sp>
      <p:pic>
        <p:nvPicPr>
          <p:cNvPr id="4" name="Content Placeholder 3" descr="Plant ce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905000"/>
            <a:ext cx="3810000" cy="441048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#5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What is the cell theory?</a:t>
            </a:r>
            <a:endParaRPr lang="en-US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#6</a:t>
            </a:r>
            <a:br>
              <a:rPr lang="en-US" dirty="0" smtClean="0"/>
            </a:br>
            <a:r>
              <a:rPr lang="en-US" dirty="0" smtClean="0"/>
              <a:t>Identify this part of the microscope.</a:t>
            </a:r>
            <a:endParaRPr lang="en-US" dirty="0"/>
          </a:p>
        </p:txBody>
      </p:sp>
      <p:pic>
        <p:nvPicPr>
          <p:cNvPr id="4" name="Content Placeholder 3" descr="ocular len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362200"/>
            <a:ext cx="5029200" cy="338751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#7</a:t>
            </a:r>
            <a:br>
              <a:rPr lang="en-US" dirty="0" smtClean="0"/>
            </a:br>
            <a:r>
              <a:rPr lang="en-US" dirty="0" smtClean="0"/>
              <a:t>What kind of cell is this?</a:t>
            </a:r>
            <a:endParaRPr lang="en-US" dirty="0"/>
          </a:p>
        </p:txBody>
      </p:sp>
      <p:pic>
        <p:nvPicPr>
          <p:cNvPr id="4" name="Content Placeholder 3" descr="prokaryot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2133600"/>
            <a:ext cx="5257800" cy="410765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#8</a:t>
            </a:r>
            <a:br>
              <a:rPr lang="en-US" dirty="0" smtClean="0"/>
            </a:br>
            <a:r>
              <a:rPr lang="en-US" dirty="0" smtClean="0"/>
              <a:t>Name the organelle and its function.</a:t>
            </a:r>
            <a:endParaRPr lang="en-US" dirty="0"/>
          </a:p>
        </p:txBody>
      </p:sp>
      <p:pic>
        <p:nvPicPr>
          <p:cNvPr id="4" name="Content Placeholder 3" descr="nucleo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285999"/>
            <a:ext cx="4648200" cy="4420347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2209800" y="2743200"/>
            <a:ext cx="1371600" cy="9906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49</Words>
  <Application>Microsoft Office PowerPoint</Application>
  <PresentationFormat>On-screen Show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Slides 1-10 (2pts each)</vt:lpstr>
      <vt:lpstr>Slide  #1 Identify this part of a microscope</vt:lpstr>
      <vt:lpstr>Slide #2 Name this organelle and it’s function.</vt:lpstr>
      <vt:lpstr>Slide #3 What kind of cell is this?</vt:lpstr>
      <vt:lpstr>Slide #4 What kind of cell is this?</vt:lpstr>
      <vt:lpstr>Slide #5</vt:lpstr>
      <vt:lpstr>Slide #6 Identify this part of the microscope.</vt:lpstr>
      <vt:lpstr>Slide #7 What kind of cell is this?</vt:lpstr>
      <vt:lpstr>Slide #8 Name the organelle and its function.</vt:lpstr>
      <vt:lpstr>Slide #9 Identify the organelle and its function.</vt:lpstr>
      <vt:lpstr>Slide #10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 1-10 (2pts each)</dc:title>
  <dc:creator>Morgan Karas</dc:creator>
  <cp:lastModifiedBy>Morgan Karas</cp:lastModifiedBy>
  <cp:revision>7</cp:revision>
  <dcterms:created xsi:type="dcterms:W3CDTF">2011-12-12T13:51:24Z</dcterms:created>
  <dcterms:modified xsi:type="dcterms:W3CDTF">2011-12-12T14:57:38Z</dcterms:modified>
</cp:coreProperties>
</file>